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3" r:id="rId7"/>
    <p:sldId id="259" r:id="rId8"/>
    <p:sldId id="261" r:id="rId9"/>
    <p:sldId id="262" r:id="rId10"/>
    <p:sldId id="264" r:id="rId11"/>
    <p:sldId id="265" r:id="rId12"/>
    <p:sldId id="268" r:id="rId13"/>
    <p:sldId id="271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C36C31-0554-4074-B85F-BB3A1F8C9CB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9236CD-D4B6-460E-A7D8-620E15502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Символы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 моей Родины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996952"/>
            <a:ext cx="7772400" cy="27363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Презентацию подготовила учитель начальных классов МБОУ СОШ </a:t>
            </a:r>
            <a:br>
              <a:rPr lang="ru-RU" dirty="0" smtClean="0"/>
            </a:br>
            <a:r>
              <a:rPr lang="ru-RU" dirty="0" smtClean="0"/>
              <a:t>с. </a:t>
            </a:r>
            <a:r>
              <a:rPr lang="ru-RU" dirty="0" err="1" smtClean="0"/>
              <a:t>Царевщина</a:t>
            </a:r>
            <a:r>
              <a:rPr lang="ru-RU" dirty="0" smtClean="0"/>
              <a:t> </a:t>
            </a:r>
            <a:r>
              <a:rPr lang="ru-RU" dirty="0" err="1" smtClean="0"/>
              <a:t>Балтайского</a:t>
            </a:r>
            <a:r>
              <a:rPr lang="ru-RU" dirty="0" smtClean="0"/>
              <a:t> района Саратовской области </a:t>
            </a:r>
            <a:br>
              <a:rPr lang="ru-RU" dirty="0" smtClean="0"/>
            </a:br>
            <a:r>
              <a:rPr lang="ru-RU" dirty="0" smtClean="0"/>
              <a:t>Исакова Любовь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Флаг Российской Федерации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175447" cy="3941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 smtClean="0"/>
              <a:t>    А флаг России – </a:t>
            </a:r>
            <a:r>
              <a:rPr lang="ru-RU" sz="2600" dirty="0" err="1" smtClean="0"/>
              <a:t>триколор</a:t>
            </a:r>
            <a:r>
              <a:rPr lang="ru-RU" sz="2600" dirty="0" smtClean="0"/>
              <a:t>,</a:t>
            </a:r>
            <a:br>
              <a:rPr lang="ru-RU" sz="2600" dirty="0" smtClean="0"/>
            </a:br>
            <a:r>
              <a:rPr lang="ru-RU" sz="2600" dirty="0" smtClean="0"/>
              <a:t>Полотнище в три цвета.</a:t>
            </a:r>
            <a:br>
              <a:rPr lang="ru-RU" sz="2600" dirty="0" smtClean="0"/>
            </a:br>
            <a:r>
              <a:rPr lang="ru-RU" sz="2600" dirty="0" smtClean="0"/>
              <a:t>В нем яркой красной полосой</a:t>
            </a:r>
            <a:br>
              <a:rPr lang="ru-RU" sz="2600" dirty="0" smtClean="0"/>
            </a:br>
            <a:r>
              <a:rPr lang="ru-RU" sz="2600" dirty="0" smtClean="0"/>
              <a:t>Страна наша воспета.</a:t>
            </a:r>
            <a:br>
              <a:rPr lang="ru-RU" sz="2600" dirty="0" smtClean="0"/>
            </a:br>
            <a:r>
              <a:rPr lang="ru-RU" sz="2600" dirty="0" smtClean="0"/>
              <a:t>В России так заведено,</a:t>
            </a:r>
            <a:br>
              <a:rPr lang="ru-RU" sz="2600" dirty="0" smtClean="0"/>
            </a:br>
            <a:r>
              <a:rPr lang="ru-RU" sz="2600" dirty="0" smtClean="0"/>
              <a:t>Что любят красный цвет давно.</a:t>
            </a:r>
            <a:br>
              <a:rPr lang="ru-RU" sz="2600" dirty="0" smtClean="0"/>
            </a:br>
            <a:r>
              <a:rPr lang="ru-RU" sz="2600" dirty="0" smtClean="0"/>
              <a:t>Не зря ведь названы у нас</a:t>
            </a:r>
            <a:br>
              <a:rPr lang="ru-RU" sz="2600" dirty="0" smtClean="0"/>
            </a:br>
            <a:r>
              <a:rPr lang="ru-RU" sz="2600" dirty="0" smtClean="0"/>
              <a:t>И площадь Красной, и изба,</a:t>
            </a:r>
            <a:br>
              <a:rPr lang="ru-RU" sz="2600" dirty="0" smtClean="0"/>
            </a:br>
            <a:r>
              <a:rPr lang="ru-RU" sz="2600" dirty="0" smtClean="0"/>
              <a:t>А также девица красна,</a:t>
            </a:r>
            <a:br>
              <a:rPr lang="ru-RU" sz="2600" dirty="0" smtClean="0"/>
            </a:br>
            <a:r>
              <a:rPr lang="ru-RU" sz="2600" dirty="0" smtClean="0"/>
              <a:t>Ведь красный – это красота.</a:t>
            </a:r>
            <a:br>
              <a:rPr lang="ru-RU" sz="2600" dirty="0" smtClean="0"/>
            </a:br>
            <a:r>
              <a:rPr lang="ru-RU" sz="2600" dirty="0" smtClean="0"/>
              <a:t>И цвет крови, и цвет жизни,</a:t>
            </a:r>
            <a:br>
              <a:rPr lang="ru-RU" sz="2600" dirty="0" smtClean="0"/>
            </a:br>
            <a:r>
              <a:rPr lang="ru-RU" sz="2600" dirty="0" smtClean="0"/>
              <a:t>И цвет верности Отчизне.</a:t>
            </a:r>
            <a:br>
              <a:rPr lang="ru-RU" sz="2600" dirty="0" smtClean="0"/>
            </a:br>
            <a:r>
              <a:rPr lang="ru-RU" sz="2600" dirty="0" smtClean="0"/>
              <a:t>День рожденье есть у флага</a:t>
            </a:r>
            <a:br>
              <a:rPr lang="ru-RU" sz="2600" dirty="0" smtClean="0"/>
            </a:br>
            <a:r>
              <a:rPr lang="ru-RU" sz="2600" dirty="0" smtClean="0"/>
              <a:t>В середине августа.</a:t>
            </a:r>
            <a:br>
              <a:rPr lang="ru-RU" sz="2600" dirty="0" smtClean="0"/>
            </a:br>
            <a:r>
              <a:rPr lang="ru-RU" sz="2600" dirty="0" smtClean="0"/>
              <a:t>Символы страны родной</a:t>
            </a:r>
            <a:br>
              <a:rPr lang="ru-RU" sz="2600" dirty="0" smtClean="0"/>
            </a:br>
            <a:r>
              <a:rPr lang="ru-RU" sz="2600" dirty="0" smtClean="0"/>
              <a:t>Помните, пожалуйста!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ed4b727f3cc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431"/>
            <a:ext cx="4040188" cy="323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2050" name="Picture 2" descr="C:\Users\USER\Desktop\c3d02a00bb19ec10e4d322474f96d0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0018-018-S.V.-Mikhalk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79512" y="1196752"/>
            <a:ext cx="4608512" cy="41893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Что такое гимн вообще?</a:t>
            </a:r>
            <a:br>
              <a:rPr lang="ru-RU" sz="1600" dirty="0" smtClean="0"/>
            </a:br>
            <a:r>
              <a:rPr lang="ru-RU" sz="1600" dirty="0" smtClean="0"/>
              <a:t>Песня главная в стране!</a:t>
            </a:r>
            <a:br>
              <a:rPr lang="ru-RU" sz="1600" dirty="0" smtClean="0"/>
            </a:br>
            <a:r>
              <a:rPr lang="ru-RU" sz="1600" dirty="0" smtClean="0"/>
              <a:t>В гимне российском есть такие слова:</a:t>
            </a:r>
            <a:br>
              <a:rPr lang="ru-RU" sz="1600" dirty="0" smtClean="0"/>
            </a:br>
            <a:r>
              <a:rPr lang="ru-RU" sz="1600" dirty="0" smtClean="0"/>
              <a:t>«Россия – любимая наша страна».</a:t>
            </a:r>
            <a:br>
              <a:rPr lang="ru-RU" sz="1600" dirty="0" smtClean="0"/>
            </a:br>
            <a:r>
              <a:rPr lang="ru-RU" sz="1600" dirty="0" smtClean="0"/>
              <a:t>Россией гордимся, России верны,</a:t>
            </a:r>
            <a:br>
              <a:rPr lang="ru-RU" sz="1600" dirty="0" smtClean="0"/>
            </a:br>
            <a:r>
              <a:rPr lang="ru-RU" sz="1600" dirty="0" smtClean="0"/>
              <a:t>И нету на свете лучше страны.</a:t>
            </a:r>
            <a:br>
              <a:rPr lang="ru-RU" sz="1600" dirty="0" smtClean="0"/>
            </a:br>
            <a:r>
              <a:rPr lang="ru-RU" sz="1600" dirty="0" smtClean="0"/>
              <a:t>Слова написал те Сергей Михалков,</a:t>
            </a:r>
            <a:br>
              <a:rPr lang="ru-RU" sz="1600" dirty="0" smtClean="0"/>
            </a:br>
            <a:r>
              <a:rPr lang="ru-RU" sz="1600" dirty="0" smtClean="0"/>
              <a:t>Понятен и близок нам смысл этих слов.</a:t>
            </a:r>
            <a:br>
              <a:rPr lang="ru-RU" sz="1600" dirty="0" smtClean="0"/>
            </a:br>
            <a:r>
              <a:rPr lang="ru-RU" sz="1600" dirty="0" smtClean="0"/>
              <a:t>И Александров ноты сложил.</a:t>
            </a:r>
            <a:br>
              <a:rPr lang="ru-RU" sz="1600" dirty="0" smtClean="0"/>
            </a:br>
            <a:r>
              <a:rPr lang="ru-RU" sz="1600" dirty="0" smtClean="0"/>
              <a:t>Работу над гимном так завершил.</a:t>
            </a:r>
            <a:br>
              <a:rPr lang="ru-RU" sz="1600" dirty="0" smtClean="0"/>
            </a:br>
            <a:r>
              <a:rPr lang="ru-RU" sz="1600" dirty="0" smtClean="0"/>
              <a:t>Гимн слушаем стоя и молча всегда:</a:t>
            </a:r>
            <a:br>
              <a:rPr lang="ru-RU" sz="1600" dirty="0" smtClean="0"/>
            </a:br>
            <a:r>
              <a:rPr lang="ru-RU" sz="1600" dirty="0" smtClean="0"/>
              <a:t>Его нам включают в момент торжества.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2050" name="Picture 2" descr="C:\Users\USER\Desktop\thumb_5507_news_big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6450" y="620688"/>
            <a:ext cx="3584022" cy="476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0021-021-Gosudarstvennyj-gimn-Ross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Край родной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0" y="1444294"/>
            <a:ext cx="5364088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Привет тебе, мой край </a:t>
            </a:r>
          </a:p>
          <a:p>
            <a:pPr>
              <a:buNone/>
            </a:pPr>
            <a:r>
              <a:rPr lang="ru-RU" dirty="0" smtClean="0"/>
              <a:t>                                  родной,</a:t>
            </a:r>
            <a:br>
              <a:rPr lang="ru-RU" dirty="0" smtClean="0"/>
            </a:br>
            <a:r>
              <a:rPr lang="ru-RU" dirty="0" smtClean="0"/>
              <a:t>С твоими тёмными лесами,</a:t>
            </a:r>
            <a:br>
              <a:rPr lang="ru-RU" dirty="0" smtClean="0"/>
            </a:br>
            <a:r>
              <a:rPr lang="ru-RU" dirty="0" smtClean="0"/>
              <a:t>С твоей великою рекой,</a:t>
            </a:r>
            <a:br>
              <a:rPr lang="ru-RU" dirty="0" smtClean="0"/>
            </a:br>
            <a:r>
              <a:rPr lang="ru-RU" dirty="0" smtClean="0"/>
              <a:t>И неоглядными полями!</a:t>
            </a:r>
          </a:p>
          <a:p>
            <a:pPr>
              <a:buNone/>
            </a:pPr>
            <a:r>
              <a:rPr lang="ru-RU" dirty="0" smtClean="0"/>
              <a:t>   Привет тебе, народ родимый,</a:t>
            </a:r>
            <a:br>
              <a:rPr lang="ru-RU" dirty="0" smtClean="0"/>
            </a:br>
            <a:r>
              <a:rPr lang="ru-RU" dirty="0" smtClean="0"/>
              <a:t>Герой труда неутомимый,</a:t>
            </a:r>
            <a:br>
              <a:rPr lang="ru-RU" dirty="0" smtClean="0"/>
            </a:br>
            <a:r>
              <a:rPr lang="ru-RU" dirty="0" smtClean="0"/>
              <a:t>Среди зимы и в летний зной!</a:t>
            </a:r>
            <a:br>
              <a:rPr lang="ru-RU" dirty="0" smtClean="0"/>
            </a:br>
            <a:r>
              <a:rPr lang="ru-RU" dirty="0" smtClean="0"/>
              <a:t>Привет тебе, мой край родной!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252636782824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52839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3" y="1484784"/>
            <a:ext cx="7488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Благодарю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0" y="620688"/>
            <a:ext cx="4932040" cy="47653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Что мы Родиной зовём?</a:t>
            </a:r>
            <a:br>
              <a:rPr lang="ru-RU" dirty="0" smtClean="0"/>
            </a:br>
            <a:r>
              <a:rPr lang="ru-RU" dirty="0" smtClean="0"/>
              <a:t>Дом, где мы с тобой растём, </a:t>
            </a:r>
            <a:br>
              <a:rPr lang="ru-RU" dirty="0" smtClean="0"/>
            </a:br>
            <a:r>
              <a:rPr lang="ru-RU" dirty="0" smtClean="0"/>
              <a:t>И берёзки у дороги, </a:t>
            </a:r>
            <a:br>
              <a:rPr lang="ru-RU" dirty="0" smtClean="0"/>
            </a:br>
            <a:r>
              <a:rPr lang="ru-RU" dirty="0" smtClean="0"/>
              <a:t>По которой мы идём.</a:t>
            </a:r>
            <a:br>
              <a:rPr lang="ru-RU" dirty="0" smtClean="0"/>
            </a:br>
            <a:r>
              <a:rPr lang="ru-RU" dirty="0" smtClean="0"/>
              <a:t>Что мы Родиной зовём?</a:t>
            </a:r>
            <a:br>
              <a:rPr lang="ru-RU" dirty="0" smtClean="0"/>
            </a:br>
            <a:r>
              <a:rPr lang="ru-RU" dirty="0" smtClean="0"/>
              <a:t>Солнце в небе голубом</a:t>
            </a:r>
            <a:br>
              <a:rPr lang="ru-RU" dirty="0" smtClean="0"/>
            </a:br>
            <a:r>
              <a:rPr lang="ru-RU" dirty="0" smtClean="0"/>
              <a:t>И душистый, золотистый хлеб</a:t>
            </a:r>
            <a:br>
              <a:rPr lang="ru-RU" dirty="0" smtClean="0"/>
            </a:br>
            <a:r>
              <a:rPr lang="ru-RU" dirty="0" smtClean="0"/>
              <a:t>За праздничным столом.</a:t>
            </a:r>
          </a:p>
          <a:p>
            <a:pPr>
              <a:buNone/>
            </a:pPr>
            <a:r>
              <a:rPr lang="ru-RU" dirty="0" smtClean="0"/>
              <a:t>   Что мы Родиной зовём?</a:t>
            </a:r>
            <a:br>
              <a:rPr lang="ru-RU" dirty="0" smtClean="0"/>
            </a:br>
            <a:r>
              <a:rPr lang="ru-RU" dirty="0" smtClean="0"/>
              <a:t>Край, где мы с тобой живём,</a:t>
            </a:r>
            <a:br>
              <a:rPr lang="ru-RU" dirty="0" smtClean="0"/>
            </a:br>
            <a:r>
              <a:rPr lang="ru-RU" dirty="0" smtClean="0"/>
              <a:t>И рубиновые звёзды –</a:t>
            </a:r>
            <a:br>
              <a:rPr lang="ru-RU" dirty="0" smtClean="0"/>
            </a:br>
            <a:r>
              <a:rPr lang="ru-RU" dirty="0" smtClean="0"/>
              <a:t>Звёзды мира над Кремлём.</a:t>
            </a:r>
          </a:p>
          <a:p>
            <a:endParaRPr lang="ru-RU" dirty="0"/>
          </a:p>
        </p:txBody>
      </p:sp>
      <p:pic>
        <p:nvPicPr>
          <p:cNvPr id="1026" name="Picture 2" descr="C:\Users\USER\Desktop\92b0b9c5-12f1-4d69-9145-4d5ac87d30a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110" y="764705"/>
            <a:ext cx="4122362" cy="462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Родина - Россия</a:t>
            </a:r>
            <a:endParaRPr lang="ru-RU" dirty="0"/>
          </a:p>
        </p:txBody>
      </p:sp>
      <p:pic>
        <p:nvPicPr>
          <p:cNvPr id="2050" name="Picture 2" descr="C:\Users\USER\Desktop\article144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84076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Символы России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251520" y="1444294"/>
            <a:ext cx="4245868" cy="394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20 декабря 2000 года были приняты три федеральных закона о государственных символах России. Этими законами были приняты </a:t>
            </a:r>
            <a:r>
              <a:rPr lang="ru-RU" b="1" dirty="0" smtClean="0"/>
              <a:t>государственный герб </a:t>
            </a:r>
            <a:r>
              <a:rPr lang="ru-RU" dirty="0" smtClean="0"/>
              <a:t>Российской Федерации, </a:t>
            </a:r>
            <a:r>
              <a:rPr lang="ru-RU" b="1" dirty="0" smtClean="0"/>
              <a:t>государственный флаг  </a:t>
            </a:r>
            <a:r>
              <a:rPr lang="ru-RU" dirty="0" smtClean="0"/>
              <a:t>и </a:t>
            </a:r>
            <a:r>
              <a:rPr lang="ru-RU" b="1" dirty="0" smtClean="0"/>
              <a:t>государственный гимн.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82535fc0ed52e81d70c504d5532592b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46449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400" dirty="0" smtClean="0"/>
              <a:t>Имеет флаг, и гимн, и герб</a:t>
            </a:r>
            <a:br>
              <a:rPr lang="ru-RU" sz="4400" dirty="0" smtClean="0"/>
            </a:br>
            <a:r>
              <a:rPr lang="ru-RU" sz="4400" dirty="0" smtClean="0"/>
              <a:t>Российская держава.</a:t>
            </a:r>
            <a:br>
              <a:rPr lang="ru-RU" sz="4400" dirty="0" smtClean="0"/>
            </a:br>
            <a:r>
              <a:rPr lang="ru-RU" sz="4400" dirty="0" smtClean="0"/>
              <a:t>Как и все символы, они</a:t>
            </a:r>
            <a:br>
              <a:rPr lang="ru-RU" sz="4400" dirty="0" smtClean="0"/>
            </a:br>
            <a:r>
              <a:rPr lang="ru-RU" sz="4400" dirty="0" smtClean="0"/>
              <a:t>Жизнь нашу отражают.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Символы России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    В давние времена Герб являлся знаками царской власти. Сегодня он напоминает нам об историческом прошлом нашей родины. Герб РФ символизирует красоту и справедливость, победу добра над злом.</a:t>
            </a:r>
            <a:endParaRPr lang="ru-RU" sz="1800" dirty="0"/>
          </a:p>
        </p:txBody>
      </p:sp>
      <p:pic>
        <p:nvPicPr>
          <p:cNvPr id="4" name="Picture 2" descr="C:\Users\USER\Desktop\ger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468052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07504" y="692696"/>
            <a:ext cx="4752528" cy="46933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На герб посмотрим: здесь орел,</a:t>
            </a:r>
            <a:br>
              <a:rPr lang="ru-RU" sz="1800" dirty="0" smtClean="0"/>
            </a:br>
            <a:r>
              <a:rPr lang="ru-RU" sz="1800" dirty="0" smtClean="0"/>
              <a:t>Да не простой – двуглавый,</a:t>
            </a:r>
            <a:br>
              <a:rPr lang="ru-RU" sz="1800" dirty="0" smtClean="0"/>
            </a:br>
            <a:r>
              <a:rPr lang="ru-RU" sz="1800" dirty="0" smtClean="0"/>
              <a:t>Символизирует страну –</a:t>
            </a:r>
            <a:br>
              <a:rPr lang="ru-RU" sz="1800" dirty="0" smtClean="0"/>
            </a:br>
            <a:r>
              <a:rPr lang="ru-RU" sz="1800" dirty="0" smtClean="0"/>
              <a:t>Могучей, величавой.</a:t>
            </a:r>
            <a:br>
              <a:rPr lang="ru-RU" sz="1800" dirty="0" smtClean="0"/>
            </a:br>
            <a:r>
              <a:rPr lang="ru-RU" sz="1800" dirty="0" smtClean="0"/>
              <a:t>В Европе с Азией страна</a:t>
            </a:r>
            <a:br>
              <a:rPr lang="ru-RU" sz="1800" dirty="0" smtClean="0"/>
            </a:br>
            <a:r>
              <a:rPr lang="ru-RU" sz="1800" dirty="0" smtClean="0"/>
              <a:t>Раскинулась широко –</a:t>
            </a:r>
            <a:br>
              <a:rPr lang="ru-RU" sz="1800" dirty="0" smtClean="0"/>
            </a:br>
            <a:r>
              <a:rPr lang="ru-RU" sz="1800" dirty="0" smtClean="0"/>
              <a:t>Меж океанов и морей,</a:t>
            </a:r>
            <a:br>
              <a:rPr lang="ru-RU" sz="1800" dirty="0" smtClean="0"/>
            </a:br>
            <a:r>
              <a:rPr lang="ru-RU" sz="1800" dirty="0" smtClean="0"/>
              <a:t>От запада к востоку.</a:t>
            </a:r>
            <a:br>
              <a:rPr lang="ru-RU" sz="1800" dirty="0" smtClean="0"/>
            </a:br>
            <a:r>
              <a:rPr lang="ru-RU" sz="1800" dirty="0" smtClean="0"/>
              <a:t>Вот и взирает птица – царь</a:t>
            </a:r>
            <a:br>
              <a:rPr lang="ru-RU" sz="1800" dirty="0" smtClean="0"/>
            </a:br>
            <a:r>
              <a:rPr lang="ru-RU" sz="1800" dirty="0" smtClean="0"/>
              <a:t>В две стороны внимательно:</a:t>
            </a:r>
            <a:br>
              <a:rPr lang="ru-RU" sz="1800" dirty="0" smtClean="0"/>
            </a:br>
            <a:r>
              <a:rPr lang="ru-RU" sz="1800" dirty="0" smtClean="0"/>
              <a:t>В порядке ль все, не шел  чтоб враг.</a:t>
            </a:r>
            <a:br>
              <a:rPr lang="ru-RU" sz="1800" dirty="0" smtClean="0"/>
            </a:br>
            <a:r>
              <a:rPr lang="ru-RU" sz="1800" dirty="0" smtClean="0"/>
              <a:t>Следит он обязательно.</a:t>
            </a:r>
            <a:br>
              <a:rPr lang="ru-RU" sz="1800" dirty="0" smtClean="0"/>
            </a:br>
            <a:r>
              <a:rPr lang="ru-RU" sz="1800" dirty="0" smtClean="0"/>
              <a:t>В руках держава, скипетр есть,</a:t>
            </a:r>
            <a:br>
              <a:rPr lang="ru-RU" sz="1800" dirty="0" smtClean="0"/>
            </a:br>
            <a:r>
              <a:rPr lang="ru-RU" sz="1800" dirty="0" smtClean="0"/>
              <a:t>Над главами – короны.</a:t>
            </a:r>
            <a:br>
              <a:rPr lang="ru-RU" sz="1800" dirty="0" smtClean="0"/>
            </a:br>
            <a:r>
              <a:rPr lang="ru-RU" sz="1800" dirty="0" smtClean="0"/>
              <a:t>И всадник на коне верхом,</a:t>
            </a:r>
            <a:br>
              <a:rPr lang="ru-RU" sz="1800" dirty="0" smtClean="0"/>
            </a:br>
            <a:r>
              <a:rPr lang="ru-RU" sz="1800" dirty="0" smtClean="0"/>
              <a:t>И змей, копьем сраженный.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3074" name="Picture 2" descr="C:\Users\USER\Desktop\687474703a2f2f7064612e66656470726573732e72752f73697465732f66656470726573732f66696c65732f6e616e63792f6e6577732f6269675f63316361376237642d613632362d343461632d396237362d3335306131393833323237392e6a70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148" y="908721"/>
            <a:ext cx="3755332" cy="447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   Государственный флаг РФ – это официальный символ государственной власти. Он постоянно развивается над зданием администрации Президента РФ, Правительства Совета Федерации и Государственной Думы, областных и районных органов местного самоуправления.</a:t>
            </a:r>
            <a:endParaRPr lang="ru-RU" sz="1800" dirty="0"/>
          </a:p>
        </p:txBody>
      </p:sp>
      <p:pic>
        <p:nvPicPr>
          <p:cNvPr id="2051" name="Picture 3" descr="C:\Users\USER\Desktop\fla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7280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Трехцветный флаг России учрежден первым российским императором – Петром </a:t>
            </a:r>
            <a:r>
              <a:rPr lang="en-US" sz="2800" dirty="0" smtClean="0"/>
              <a:t>I</a:t>
            </a:r>
            <a:r>
              <a:rPr lang="ru-RU" sz="2800" dirty="0" smtClean="0"/>
              <a:t>.  Российский флаг имеет  три цвета – белый, голубой и красный. - Белый это выражение чистоты  устремлений, голубой обозначает волю к победе, красный – готовность не жалеть своей крови при защите Родины.</a:t>
            </a:r>
            <a:endParaRPr lang="ru-RU" sz="28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Флаг России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216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Символы   моей Родины</vt:lpstr>
      <vt:lpstr>Слайд 2</vt:lpstr>
      <vt:lpstr>Наша Родина - Россия</vt:lpstr>
      <vt:lpstr>Символы России</vt:lpstr>
      <vt:lpstr>Символы России</vt:lpstr>
      <vt:lpstr>    В давние времена Герб являлся знаками царской власти. Сегодня он напоминает нам об историческом прошлом нашей родины. Герб РФ символизирует красоту и справедливость, победу добра над злом.</vt:lpstr>
      <vt:lpstr>Слайд 7</vt:lpstr>
      <vt:lpstr>   Государственный флаг РФ – это официальный символ государственной власти. Он постоянно развивается над зданием администрации Президента РФ, Правительства Совета Федерации и Государственной Думы, областных и районных органов местного самоуправления.</vt:lpstr>
      <vt:lpstr>Флаг России</vt:lpstr>
      <vt:lpstr>Флаг Российской Федерации</vt:lpstr>
      <vt:lpstr>  </vt:lpstr>
      <vt:lpstr>Слайд 12</vt:lpstr>
      <vt:lpstr>Слайд 13</vt:lpstr>
      <vt:lpstr>Слайд 14</vt:lpstr>
      <vt:lpstr>Край родной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Символика  моей Родины</dc:title>
  <dc:creator>USER</dc:creator>
  <cp:lastModifiedBy>USER</cp:lastModifiedBy>
  <cp:revision>10</cp:revision>
  <dcterms:created xsi:type="dcterms:W3CDTF">2015-06-01T10:10:37Z</dcterms:created>
  <dcterms:modified xsi:type="dcterms:W3CDTF">2015-06-01T11:23:40Z</dcterms:modified>
</cp:coreProperties>
</file>