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A9BEAE-5A3E-4FC4-8BD2-28D3DCD9415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5FF9C0-BEC0-4C77-80DC-8C28F4262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urgrabia.info/allegro/naklejki/RYSUNKI/ZESTAWY%20NAKLEJEK/PP-Straz_Pozarna.jp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15.nnm.ru/c/2/7/4/9/1e0912e49a1ebd7448174804ca3_prev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gteenspace.files.wordpress.com/2008/12/fireworks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vologda.vdpo.ru/img/09_12_10_0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ser-reny.nnover.ru/data/uf2/3379331/18/69/5186979_risunok_2_primenit-_Glacius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-marshak.ru/books/p/p17/p17_04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ozon.ru/multimedia/books_ill/1001310155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49.mchs.gov.ru/upload/medialibrary/df2/19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s.ruvr.ru/data/2010/09/20/1221640200/3RIA-733651-Preview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wellingintheword.files.wordpress.com/2009/12/11-fire_flames.jpg?w=225&amp;h=30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 маленькой искры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большой пожар бывает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Ерхова Анастасия – ученица 3 класса,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</a:t>
            </a:r>
            <a:r>
              <a:rPr lang="ru-RU" dirty="0" smtClean="0"/>
              <a:t>Б</a:t>
            </a:r>
            <a:r>
              <a:rPr lang="ru-RU" dirty="0" smtClean="0"/>
              <a:t>ОУ </a:t>
            </a:r>
            <a:r>
              <a:rPr lang="ru-RU" dirty="0" smtClean="0"/>
              <a:t>СОШ</a:t>
            </a:r>
          </a:p>
          <a:p>
            <a:r>
              <a:rPr lang="ru-RU" dirty="0" smtClean="0"/>
              <a:t> с. </a:t>
            </a:r>
            <a:r>
              <a:rPr lang="ru-RU" dirty="0" err="1" smtClean="0"/>
              <a:t>Царевщина</a:t>
            </a:r>
            <a:endParaRPr lang="ru-RU" dirty="0" smtClean="0"/>
          </a:p>
          <a:p>
            <a:r>
              <a:rPr lang="ru-RU" dirty="0" smtClean="0"/>
              <a:t>руководитель - </a:t>
            </a:r>
          </a:p>
          <a:p>
            <a:r>
              <a:rPr lang="ru-RU" dirty="0" smtClean="0"/>
              <a:t>Березина Татьяна Владимировна - учитель начальных классов, </a:t>
            </a:r>
            <a:r>
              <a:rPr lang="ru-RU" dirty="0" smtClean="0"/>
              <a:t>МБОУ </a:t>
            </a:r>
            <a:r>
              <a:rPr lang="ru-RU" dirty="0" smtClean="0"/>
              <a:t>СОШ с. </a:t>
            </a:r>
            <a:r>
              <a:rPr lang="ru-RU" dirty="0" err="1" smtClean="0"/>
              <a:t>Царевщина</a:t>
            </a:r>
            <a:r>
              <a:rPr lang="ru-RU" dirty="0" smtClean="0"/>
              <a:t>, </a:t>
            </a:r>
            <a:r>
              <a:rPr lang="ru-RU" dirty="0" err="1" smtClean="0"/>
              <a:t>Балтайского</a:t>
            </a:r>
            <a:r>
              <a:rPr lang="ru-RU" dirty="0" smtClean="0"/>
              <a:t> района, Саратовской области</a:t>
            </a:r>
          </a:p>
          <a:p>
            <a:endParaRPr lang="ru-RU" dirty="0"/>
          </a:p>
        </p:txBody>
      </p:sp>
      <p:pic>
        <p:nvPicPr>
          <p:cNvPr id="15" name="i-main-pic" descr="Картинка 1203 из 8768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28802"/>
            <a:ext cx="41910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Правила пожарной безопасности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2000" dirty="0" smtClean="0"/>
              <a:t>Огонь нельзя оставлять без присмотра. </a:t>
            </a:r>
          </a:p>
          <a:p>
            <a:r>
              <a:rPr lang="ru-RU" sz="2000" dirty="0" smtClean="0"/>
              <a:t>2. Если увидишь пламя -  зови на помощь взрослых.</a:t>
            </a:r>
          </a:p>
          <a:p>
            <a:r>
              <a:rPr lang="ru-RU" sz="2000" dirty="0" smtClean="0"/>
              <a:t>3. Вызывай пожарных по телефону 01.</a:t>
            </a:r>
          </a:p>
          <a:p>
            <a:r>
              <a:rPr lang="ru-RU" sz="2000" dirty="0" smtClean="0"/>
              <a:t>4. От огня нельзя прятаться.</a:t>
            </a:r>
          </a:p>
          <a:p>
            <a:r>
              <a:rPr lang="ru-RU" sz="2000" dirty="0" smtClean="0"/>
              <a:t>5. Из горящего помещения надо быстро уйти.</a:t>
            </a:r>
          </a:p>
          <a:p>
            <a:r>
              <a:rPr lang="ru-RU" sz="2000" dirty="0" smtClean="0"/>
              <a:t>6. Опасней всего при пожаре дым.</a:t>
            </a:r>
            <a:endParaRPr lang="ru-RU" dirty="0"/>
          </a:p>
        </p:txBody>
      </p:sp>
      <p:pic>
        <p:nvPicPr>
          <p:cNvPr id="5" name="i-main-pic" descr="Картинка 3 из 876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57364"/>
            <a:ext cx="4343400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sz="5100" b="1" dirty="0" smtClean="0"/>
              <a:t>Посвящается пожарникам </a:t>
            </a:r>
          </a:p>
          <a:p>
            <a:pPr algn="ctr"/>
            <a:endParaRPr lang="ru-RU" sz="3300" dirty="0" smtClean="0"/>
          </a:p>
          <a:p>
            <a:r>
              <a:rPr lang="ru-RU" dirty="0" smtClean="0"/>
              <a:t>Вновь сирены ведут вечный спор с тишиною,</a:t>
            </a:r>
            <a:br>
              <a:rPr lang="ru-RU" dirty="0" smtClean="0"/>
            </a:br>
            <a:r>
              <a:rPr lang="ru-RU" dirty="0" smtClean="0"/>
              <a:t>Напряженно сердца замирают людей.</a:t>
            </a:r>
            <a:br>
              <a:rPr lang="ru-RU" dirty="0" smtClean="0"/>
            </a:br>
            <a:r>
              <a:rPr lang="ru-RU" dirty="0" smtClean="0"/>
              <a:t>Замирает на миг даже небо ночное –</a:t>
            </a:r>
            <a:br>
              <a:rPr lang="ru-RU" dirty="0" smtClean="0"/>
            </a:br>
            <a:r>
              <a:rPr lang="ru-RU" dirty="0" smtClean="0"/>
              <a:t>Значит, в городе ждут настоящих парней.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Досталось им опасная работа –</a:t>
            </a:r>
            <a:br>
              <a:rPr lang="ru-RU" dirty="0" smtClean="0"/>
            </a:br>
            <a:r>
              <a:rPr lang="ru-RU" dirty="0" smtClean="0"/>
              <a:t>Борьба с огнём, стоящим на пути.</a:t>
            </a:r>
            <a:br>
              <a:rPr lang="ru-RU" dirty="0" smtClean="0"/>
            </a:br>
            <a:r>
              <a:rPr lang="ru-RU" dirty="0" smtClean="0"/>
              <a:t>И если в этом не уверен кто-то,</a:t>
            </a:r>
            <a:br>
              <a:rPr lang="ru-RU" dirty="0" smtClean="0"/>
            </a:br>
            <a:r>
              <a:rPr lang="ru-RU" dirty="0" smtClean="0"/>
              <a:t>Пускай в огонь попробует войти.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Беспощаден пожар: оплавляются камни,</a:t>
            </a:r>
            <a:br>
              <a:rPr lang="ru-RU" dirty="0" smtClean="0"/>
            </a:br>
            <a:r>
              <a:rPr lang="ru-RU" dirty="0" smtClean="0"/>
              <a:t>Огнедышащий зверь смерть несёт и беду.</a:t>
            </a:r>
            <a:br>
              <a:rPr lang="ru-RU" dirty="0" smtClean="0"/>
            </a:br>
            <a:r>
              <a:rPr lang="ru-RU" dirty="0" smtClean="0"/>
              <a:t>Но навстречу встают, словно рыцари, парни,</a:t>
            </a:r>
            <a:br>
              <a:rPr lang="ru-RU" dirty="0" smtClean="0"/>
            </a:br>
            <a:r>
              <a:rPr lang="ru-RU" dirty="0" smtClean="0"/>
              <a:t>Несмотря ни на что, всем на помощь придут.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" name="i-main-pic" descr="Картинка 1325 из 876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1776" y="1600200"/>
            <a:ext cx="355624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Пожар не управляем, </a:t>
            </a:r>
            <a:br>
              <a:rPr lang="ru-RU" sz="2000" b="1" dirty="0" smtClean="0"/>
            </a:br>
            <a:r>
              <a:rPr lang="ru-RU" sz="2000" b="1" dirty="0" smtClean="0"/>
              <a:t>Очень много силы в нем.</a:t>
            </a:r>
            <a:br>
              <a:rPr lang="ru-RU" sz="2000" b="1" dirty="0" smtClean="0"/>
            </a:br>
            <a:r>
              <a:rPr lang="ru-RU" sz="2000" b="1" dirty="0" smtClean="0"/>
              <a:t>Мы вас просто умоляем –</a:t>
            </a:r>
            <a:br>
              <a:rPr lang="ru-RU" sz="2000" b="1" dirty="0" smtClean="0"/>
            </a:br>
            <a:r>
              <a:rPr lang="ru-RU" sz="2000" b="1" dirty="0" smtClean="0"/>
              <a:t>Осторожнее с огнем!</a:t>
            </a:r>
            <a:endParaRPr lang="ru-RU" sz="2000" b="1" dirty="0"/>
          </a:p>
        </p:txBody>
      </p:sp>
      <p:pic>
        <p:nvPicPr>
          <p:cNvPr id="8" name="i-main-pic" descr="Картинка 1118 из 876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14488"/>
            <a:ext cx="585791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Крепко помните, друзья,</a:t>
            </a:r>
            <a:br>
              <a:rPr lang="ru-RU" sz="2800" b="1" dirty="0" smtClean="0"/>
            </a:br>
            <a:r>
              <a:rPr lang="ru-RU" sz="2800" b="1" dirty="0" smtClean="0"/>
              <a:t>Что с огнем шутить нельзя.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   ПОЖАР –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это опасность для здоровья и жизни людей.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i-main-pic" descr="Картинка 15 из 876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785926"/>
            <a:ext cx="43434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История развития </a:t>
            </a:r>
            <a:br>
              <a:rPr lang="ru-RU" b="1" dirty="0" smtClean="0"/>
            </a:br>
            <a:r>
              <a:rPr lang="ru-RU" b="1" dirty="0" smtClean="0"/>
              <a:t>пожарной охраны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1803 год </a:t>
            </a:r>
            <a:r>
              <a:rPr lang="ru-RU" sz="2400" dirty="0" smtClean="0"/>
              <a:t>– Александр </a:t>
            </a:r>
            <a:r>
              <a:rPr lang="en-US" sz="2400" dirty="0" smtClean="0"/>
              <a:t>I </a:t>
            </a:r>
            <a:r>
              <a:rPr lang="ru-RU" sz="2400" dirty="0" smtClean="0"/>
              <a:t>подписал указ об организации в Петербурге пожарной охраны.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1841 год </a:t>
            </a:r>
            <a:r>
              <a:rPr lang="ru-RU" sz="2400" dirty="0" smtClean="0"/>
              <a:t>– в Киеве была организована первая пожарная охрана.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17 апреля 1918 год </a:t>
            </a:r>
            <a:r>
              <a:rPr lang="ru-RU" sz="2400" dirty="0" smtClean="0"/>
              <a:t>– подписан Декрет «О государственных мерах борьбы с огнем». Этот день стал днем образования пожарной охраны.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i-main-pic" descr="Картинка 1160 из 8768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50"/>
            <a:ext cx="42148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От чего может возникнуть пожар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 пожара:</a:t>
            </a:r>
          </a:p>
          <a:p>
            <a:r>
              <a:rPr lang="ru-RU" dirty="0" smtClean="0"/>
              <a:t>- не осторожное обращение со спичками;</a:t>
            </a:r>
          </a:p>
          <a:p>
            <a:r>
              <a:rPr lang="ru-RU" dirty="0" smtClean="0"/>
              <a:t>- оставленные без присмотра электроприборы;</a:t>
            </a:r>
          </a:p>
          <a:p>
            <a:r>
              <a:rPr lang="ru-RU" dirty="0" smtClean="0"/>
              <a:t>- сушка белья над плитой;</a:t>
            </a:r>
          </a:p>
          <a:p>
            <a:r>
              <a:rPr lang="ru-RU" dirty="0" smtClean="0"/>
              <a:t>- не затушенная сигарета.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i-main-pic" descr="Картинка 445 из 876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00200"/>
            <a:ext cx="3500462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Пусть знает каждый гражданин –</a:t>
            </a:r>
            <a:br>
              <a:rPr lang="ru-RU" sz="2400" b="1" dirty="0" smtClean="0"/>
            </a:br>
            <a:r>
              <a:rPr lang="ru-RU" sz="2400" b="1" dirty="0" smtClean="0"/>
              <a:t>Пожарный номер-  </a:t>
            </a:r>
            <a:r>
              <a:rPr lang="ru-RU" sz="4400" b="1" dirty="0" smtClean="0">
                <a:solidFill>
                  <a:srgbClr val="FF0000"/>
                </a:solidFill>
              </a:rPr>
              <a:t>01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Ты о пожаре услыхал,</a:t>
            </a:r>
          </a:p>
          <a:p>
            <a:r>
              <a:rPr lang="ru-RU" sz="2000" dirty="0" smtClean="0"/>
              <a:t>Скорей об этом дай сигнал –</a:t>
            </a:r>
          </a:p>
          <a:p>
            <a:r>
              <a:rPr lang="ru-RU" sz="2000" dirty="0" smtClean="0"/>
              <a:t>Смело трубку в руку взять,</a:t>
            </a:r>
          </a:p>
          <a:p>
            <a:r>
              <a:rPr lang="ru-RU" sz="2000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01</a:t>
            </a:r>
            <a:r>
              <a:rPr lang="ru-RU" sz="2000" dirty="0" smtClean="0"/>
              <a:t>» сумей набрать</a:t>
            </a:r>
          </a:p>
          <a:p>
            <a:r>
              <a:rPr lang="ru-RU" sz="2000" dirty="0" smtClean="0"/>
              <a:t>И назвать еще потом</a:t>
            </a:r>
          </a:p>
          <a:p>
            <a:r>
              <a:rPr lang="ru-RU" sz="2000" dirty="0" smtClean="0"/>
              <a:t>Город, улицу, и дом,</a:t>
            </a:r>
          </a:p>
          <a:p>
            <a:r>
              <a:rPr lang="ru-RU" sz="2000" dirty="0" smtClean="0"/>
              <a:t>И квартиру, где живете,</a:t>
            </a:r>
          </a:p>
          <a:p>
            <a:r>
              <a:rPr lang="ru-RU" sz="2000" dirty="0" smtClean="0"/>
              <a:t>И с каким она замком,</a:t>
            </a:r>
          </a:p>
          <a:p>
            <a:r>
              <a:rPr lang="ru-RU" sz="2000" dirty="0" smtClean="0"/>
              <a:t>И еще сказать: «Даю</a:t>
            </a:r>
          </a:p>
          <a:p>
            <a:r>
              <a:rPr lang="ru-RU" sz="2000" dirty="0" smtClean="0"/>
              <a:t>Вам фамилию свою,</a:t>
            </a:r>
          </a:p>
          <a:p>
            <a:r>
              <a:rPr lang="ru-RU" sz="2000" dirty="0" smtClean="0"/>
              <a:t>Также номер телефона,</a:t>
            </a:r>
          </a:p>
          <a:p>
            <a:r>
              <a:rPr lang="ru-RU" sz="2000" dirty="0" smtClean="0"/>
              <a:t>У которого стою».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01</a:t>
            </a:r>
            <a:r>
              <a:rPr lang="ru-RU" dirty="0" smtClean="0"/>
              <a:t> – номер простой, его запомнит любой.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01</a:t>
            </a:r>
            <a:r>
              <a:rPr lang="ru-RU" dirty="0" smtClean="0"/>
              <a:t> – номер короткий, на пожаре дорога каждая минута.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01</a:t>
            </a:r>
            <a:r>
              <a:rPr lang="ru-RU" dirty="0" smtClean="0"/>
              <a:t> – номер удобный, его в темноте легко набрать на телефоне.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/>
              <a:t>Правила поведения при пожаре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ru-RU" sz="2400" dirty="0" smtClean="0"/>
              <a:t>Не поддаваться панике.</a:t>
            </a:r>
          </a:p>
          <a:p>
            <a:r>
              <a:rPr lang="ru-RU" sz="2400" dirty="0" smtClean="0"/>
              <a:t>2. Немедленно покидать горящее помещение.</a:t>
            </a:r>
          </a:p>
          <a:p>
            <a:r>
              <a:rPr lang="ru-RU" sz="2400" dirty="0" smtClean="0"/>
              <a:t>3. Сообщить о пожаре взрослым.</a:t>
            </a:r>
          </a:p>
          <a:p>
            <a:r>
              <a:rPr lang="ru-RU" sz="2400" dirty="0" smtClean="0"/>
              <a:t>4. Позвонить в пожарную часть.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Помните: </a:t>
            </a:r>
            <a:r>
              <a:rPr lang="ru-RU" sz="2400" dirty="0" smtClean="0"/>
              <a:t>не следует распахивать окна и двери в горящем помещении – кислород способствует горению.</a:t>
            </a:r>
            <a:endParaRPr lang="ru-RU" dirty="0"/>
          </a:p>
        </p:txBody>
      </p:sp>
      <p:pic>
        <p:nvPicPr>
          <p:cNvPr id="5" name="i-main-pic" descr="Картинка 102 из 876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071678"/>
            <a:ext cx="292895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543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При чрезвычайной ситуации паниковать нельзя,</a:t>
            </a:r>
            <a:br>
              <a:rPr lang="ru-RU" sz="2000" b="1" dirty="0" smtClean="0"/>
            </a:br>
            <a:r>
              <a:rPr lang="ru-RU" sz="2000" b="1" dirty="0" smtClean="0"/>
              <a:t>Нужно умело эвакуироваться, друзья.</a:t>
            </a:r>
            <a:br>
              <a:rPr lang="ru-RU" sz="2000" b="1" dirty="0" smtClean="0"/>
            </a:br>
            <a:r>
              <a:rPr lang="ru-RU" sz="2000" b="1" dirty="0" smtClean="0"/>
              <a:t>Будьте в общественных местах бдительны и наблюдательны,</a:t>
            </a:r>
            <a:br>
              <a:rPr lang="ru-RU" sz="2000" b="1" dirty="0" smtClean="0"/>
            </a:br>
            <a:r>
              <a:rPr lang="ru-RU" sz="2000" b="1" dirty="0" smtClean="0"/>
              <a:t>К указательным знакам и выходам запасным внимательны.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Средства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пожаротушения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Пожарные щиты.</a:t>
            </a:r>
          </a:p>
          <a:p>
            <a:r>
              <a:rPr lang="ru-RU" dirty="0" smtClean="0"/>
              <a:t>2. Огнетушители.</a:t>
            </a:r>
          </a:p>
          <a:p>
            <a:r>
              <a:rPr lang="ru-RU" dirty="0" smtClean="0"/>
              <a:t>3. Внутренние пожарные краны.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Системы оповещения при пожаре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 Системы оповещения – звуковые, речевые и световые.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Пожар в лесу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Пожар</a:t>
            </a:r>
            <a:r>
              <a:rPr lang="ru-RU" sz="2400" dirty="0" smtClean="0"/>
              <a:t> - самая большая опасность в лесу.</a:t>
            </a:r>
          </a:p>
          <a:p>
            <a:endParaRPr lang="ru-RU" sz="2400" dirty="0" smtClean="0"/>
          </a:p>
          <a:p>
            <a:pPr algn="ctr"/>
            <a:r>
              <a:rPr lang="ru-RU" sz="2000" dirty="0" smtClean="0"/>
              <a:t>Дети взяли спички –</a:t>
            </a:r>
          </a:p>
          <a:p>
            <a:pPr algn="ctr"/>
            <a:r>
              <a:rPr lang="ru-RU" sz="2000" dirty="0" smtClean="0"/>
              <a:t>Нет  жилья у бедной птички.</a:t>
            </a:r>
          </a:p>
          <a:p>
            <a:pPr algn="ctr"/>
            <a:r>
              <a:rPr lang="ru-RU" sz="2000" dirty="0" smtClean="0"/>
              <a:t>После страшного огня</a:t>
            </a:r>
          </a:p>
          <a:p>
            <a:pPr algn="ctr"/>
            <a:r>
              <a:rPr lang="ru-RU" sz="2000" dirty="0" smtClean="0"/>
              <a:t>Не осталось даже пня.</a:t>
            </a:r>
          </a:p>
          <a:p>
            <a:pPr algn="ctr"/>
            <a:endParaRPr lang="ru-RU" sz="2000" dirty="0" smtClean="0"/>
          </a:p>
          <a:p>
            <a:r>
              <a:rPr lang="ru-RU" sz="2400" dirty="0" smtClean="0"/>
              <a:t>Если пожар все – таки начался, немедленно выбегай из леса.</a:t>
            </a:r>
          </a:p>
          <a:p>
            <a:pPr algn="ctr"/>
            <a:endParaRPr lang="ru-RU" dirty="0"/>
          </a:p>
        </p:txBody>
      </p:sp>
      <p:pic>
        <p:nvPicPr>
          <p:cNvPr id="5" name="i-main-pic" descr="Картинка 686 из 876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57364"/>
            <a:ext cx="43434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Отгадайте  загадки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sz="2000" dirty="0" smtClean="0"/>
              <a:t>. Красная корова всю солому съела. (</a:t>
            </a:r>
            <a:r>
              <a:rPr lang="ru-RU" sz="2000" dirty="0" err="1" smtClean="0"/>
              <a:t>ьного</a:t>
            </a:r>
            <a:r>
              <a:rPr lang="ru-RU" sz="2000" dirty="0" smtClean="0"/>
              <a:t>)</a:t>
            </a:r>
          </a:p>
          <a:p>
            <a:endParaRPr lang="ru-RU" sz="2000" dirty="0" smtClean="0"/>
          </a:p>
          <a:p>
            <a:r>
              <a:rPr lang="ru-RU" sz="2000" dirty="0" smtClean="0"/>
              <a:t>2. В маленьком сарае лежит пожар на пожаре. (</a:t>
            </a:r>
            <a:r>
              <a:rPr lang="ru-RU" sz="2000" dirty="0" err="1" smtClean="0"/>
              <a:t>икчипс</a:t>
            </a:r>
            <a:r>
              <a:rPr lang="ru-RU" sz="2000" dirty="0" smtClean="0"/>
              <a:t>)</a:t>
            </a:r>
          </a:p>
          <a:p>
            <a:endParaRPr lang="ru-RU" sz="2000" dirty="0" smtClean="0"/>
          </a:p>
          <a:p>
            <a:r>
              <a:rPr lang="ru-RU" sz="2000" dirty="0" smtClean="0"/>
              <a:t>3. Маленькая, удаленькая, а большую беду приносит. (</a:t>
            </a:r>
            <a:r>
              <a:rPr lang="ru-RU" sz="2000" dirty="0" err="1" smtClean="0"/>
              <a:t>аркси</a:t>
            </a:r>
            <a:r>
              <a:rPr lang="ru-RU" sz="2000" dirty="0" smtClean="0"/>
              <a:t>)</a:t>
            </a:r>
          </a:p>
          <a:p>
            <a:endParaRPr lang="ru-RU" sz="2000" dirty="0" smtClean="0"/>
          </a:p>
          <a:p>
            <a:r>
              <a:rPr lang="ru-RU" sz="2000" dirty="0" smtClean="0"/>
              <a:t>4. Стоит дом, пятьдесят сестричек  в нем. Посоветую я детям не играйте с домом этим! (</a:t>
            </a:r>
            <a:r>
              <a:rPr lang="ru-RU" sz="2000" dirty="0" err="1" smtClean="0"/>
              <a:t>коборок</a:t>
            </a:r>
            <a:r>
              <a:rPr lang="ru-RU" sz="2000" dirty="0" smtClean="0"/>
              <a:t>  ос </a:t>
            </a:r>
            <a:r>
              <a:rPr lang="ru-RU" sz="2000" dirty="0" err="1" smtClean="0"/>
              <a:t>имакчипс</a:t>
            </a:r>
            <a:r>
              <a:rPr lang="ru-RU" sz="2000" smtClean="0"/>
              <a:t>)</a:t>
            </a:r>
            <a:endParaRPr lang="ru-RU" dirty="0"/>
          </a:p>
        </p:txBody>
      </p:sp>
      <p:pic>
        <p:nvPicPr>
          <p:cNvPr id="5" name="Содержимое 4" descr="http://dwellingintheword.files.wordpress.com/2009/12/11-fire_flames.jpg?w=225&amp;h=300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928802"/>
            <a:ext cx="300039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496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От маленькой искры  большой пожар бывает</vt:lpstr>
      <vt:lpstr>Крепко помните, друзья, Что с огнем шутить нельзя.</vt:lpstr>
      <vt:lpstr>История развития  пожарной охраны</vt:lpstr>
      <vt:lpstr>От чего может возникнуть пожар</vt:lpstr>
      <vt:lpstr>Пусть знает каждый гражданин – Пожарный номер-  01</vt:lpstr>
      <vt:lpstr>Правила поведения при пожаре</vt:lpstr>
      <vt:lpstr>При чрезвычайной ситуации паниковать нельзя, Нужно умело эвакуироваться, друзья. Будьте в общественных местах бдительны и наблюдательны, К указательным знакам и выходам запасным внимательны.</vt:lpstr>
      <vt:lpstr>Пожар в лесу</vt:lpstr>
      <vt:lpstr>Отгадайте  загадки</vt:lpstr>
      <vt:lpstr>Правила пожарной безопасности</vt:lpstr>
      <vt:lpstr>Слайд 11</vt:lpstr>
      <vt:lpstr>Пожар не управляем,  Очень много силы в нем. Мы вас просто умоляем – Осторожнее с огнем!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Пожарный  доброволец – вчера, сегодня, завтра</dc:title>
  <dc:creator>Димка</dc:creator>
  <cp:lastModifiedBy>Димка</cp:lastModifiedBy>
  <cp:revision>28</cp:revision>
  <dcterms:created xsi:type="dcterms:W3CDTF">2011-02-15T12:53:44Z</dcterms:created>
  <dcterms:modified xsi:type="dcterms:W3CDTF">2012-11-27T14:35:00Z</dcterms:modified>
</cp:coreProperties>
</file>